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97" r:id="rId2"/>
    <p:sldId id="525" r:id="rId3"/>
    <p:sldId id="526" r:id="rId4"/>
    <p:sldId id="527" r:id="rId5"/>
    <p:sldId id="528" r:id="rId6"/>
    <p:sldId id="529" r:id="rId7"/>
    <p:sldId id="530" r:id="rId8"/>
    <p:sldId id="531" r:id="rId9"/>
    <p:sldId id="524" r:id="rId10"/>
    <p:sldId id="532" r:id="rId11"/>
    <p:sldId id="533" r:id="rId12"/>
    <p:sldId id="534" r:id="rId13"/>
    <p:sldId id="535" r:id="rId14"/>
    <p:sldId id="536" r:id="rId15"/>
    <p:sldId id="537" r:id="rId16"/>
    <p:sldId id="538" r:id="rId17"/>
    <p:sldId id="539" r:id="rId18"/>
    <p:sldId id="540" r:id="rId19"/>
    <p:sldId id="541" r:id="rId20"/>
    <p:sldId id="543" r:id="rId21"/>
    <p:sldId id="545" r:id="rId22"/>
    <p:sldId id="546" r:id="rId23"/>
    <p:sldId id="547" r:id="rId24"/>
    <p:sldId id="548" r:id="rId25"/>
    <p:sldId id="549" r:id="rId26"/>
    <p:sldId id="550" r:id="rId27"/>
    <p:sldId id="551" r:id="rId28"/>
    <p:sldId id="552" r:id="rId29"/>
    <p:sldId id="553" r:id="rId30"/>
    <p:sldId id="554" r:id="rId31"/>
    <p:sldId id="598" r:id="rId32"/>
    <p:sldId id="556" r:id="rId33"/>
    <p:sldId id="557" r:id="rId34"/>
    <p:sldId id="558" r:id="rId35"/>
    <p:sldId id="559" r:id="rId36"/>
    <p:sldId id="560" r:id="rId37"/>
    <p:sldId id="561" r:id="rId38"/>
    <p:sldId id="562" r:id="rId39"/>
    <p:sldId id="563" r:id="rId40"/>
    <p:sldId id="564" r:id="rId41"/>
    <p:sldId id="565" r:id="rId42"/>
    <p:sldId id="567" r:id="rId43"/>
    <p:sldId id="568" r:id="rId44"/>
    <p:sldId id="569" r:id="rId45"/>
    <p:sldId id="570" r:id="rId46"/>
    <p:sldId id="571" r:id="rId47"/>
    <p:sldId id="572" r:id="rId48"/>
    <p:sldId id="573" r:id="rId49"/>
    <p:sldId id="575" r:id="rId50"/>
    <p:sldId id="579" r:id="rId51"/>
    <p:sldId id="581" r:id="rId52"/>
    <p:sldId id="582" r:id="rId53"/>
    <p:sldId id="583" r:id="rId54"/>
    <p:sldId id="584" r:id="rId55"/>
    <p:sldId id="585" r:id="rId56"/>
    <p:sldId id="586" r:id="rId57"/>
    <p:sldId id="587" r:id="rId58"/>
    <p:sldId id="588" r:id="rId59"/>
    <p:sldId id="589" r:id="rId60"/>
    <p:sldId id="590" r:id="rId61"/>
    <p:sldId id="591" r:id="rId62"/>
    <p:sldId id="592" r:id="rId63"/>
    <p:sldId id="593" r:id="rId64"/>
    <p:sldId id="594" r:id="rId65"/>
    <p:sldId id="595" r:id="rId66"/>
    <p:sldId id="596" r:id="rId67"/>
  </p:sldIdLst>
  <p:sldSz cx="9144000" cy="6858000" type="screen4x3"/>
  <p:notesSz cx="6858000" cy="9144000"/>
  <p:photoAlbum frame="frameStyle7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16" autoAdjust="0"/>
    <p:restoredTop sz="94660"/>
  </p:normalViewPr>
  <p:slideViewPr>
    <p:cSldViewPr>
      <p:cViewPr varScale="1">
        <p:scale>
          <a:sx n="82" d="100"/>
          <a:sy n="82" d="100"/>
        </p:scale>
        <p:origin x="-17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0B46-7F71-43BF-8C7C-E8203E892EE3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D926B52-DB82-499E-ABA8-C6C61FC37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0B46-7F71-43BF-8C7C-E8203E892EE3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6B52-DB82-499E-ABA8-C6C61FC37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0B46-7F71-43BF-8C7C-E8203E892EE3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6B52-DB82-499E-ABA8-C6C61FC37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0B46-7F71-43BF-8C7C-E8203E892EE3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D926B52-DB82-499E-ABA8-C6C61FC37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0B46-7F71-43BF-8C7C-E8203E892EE3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6B52-DB82-499E-ABA8-C6C61FC372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0000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0B46-7F71-43BF-8C7C-E8203E892EE3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6B52-DB82-499E-ABA8-C6C61FC37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0B46-7F71-43BF-8C7C-E8203E892EE3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D926B52-DB82-499E-ABA8-C6C61FC372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 advClick="0" advTm="10000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0B46-7F71-43BF-8C7C-E8203E892EE3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6B52-DB82-499E-ABA8-C6C61FC37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0B46-7F71-43BF-8C7C-E8203E892EE3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6B52-DB82-499E-ABA8-C6C61FC37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0B46-7F71-43BF-8C7C-E8203E892EE3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6B52-DB82-499E-ABA8-C6C61FC37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0B46-7F71-43BF-8C7C-E8203E892EE3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6B52-DB82-499E-ABA8-C6C61FC372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 advClick="0" advTm="10000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11A0B46-7F71-43BF-8C7C-E8203E892EE3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D926B52-DB82-499E-ABA8-C6C61FC372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0">
    <p:wheel spokes="8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\\FS2014\share\programdata\&#1052;&#1091;&#1079;&#1099;&#1082;&#1072;\&#1056;&#1099;&#1073;&#1085;&#1080;&#1082;&#1086;&#1074;_&#1052;&#1059;&#1047;&#1067;&#1050;&#1040;%20&#1051;&#1070;&#1041;&#1042;&#1048;\01%20&#1044;&#1086;&#1088;&#1086;&#1078;&#1082;&#1072;%201.wma" TargetMode="External"/><Relationship Id="rId4" Type="http://schemas.openxmlformats.org/officeDocument/2006/relationships/image" Target="../media/image6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3528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N:\01 Фонд\СЛЫШАТЬ РЕБЕНКА 3\ФОТО\Коллаж\IMG_73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8208912" cy="604867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wheel spokes="8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8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0525"/>
            <a:ext cx="9144000" cy="6075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178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18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18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18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19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12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15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80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07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8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2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1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1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1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1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2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2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24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2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27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8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3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:\01 Фонд\СЛЫШАТЬ РЕБЕНКА 3\ФОТО\фотографии\_MG_85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600282" cy="573380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wheel spokes="8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39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5882" r="17574" b="5530"/>
          <a:stretch>
            <a:fillRect/>
          </a:stretch>
        </p:blipFill>
        <p:spPr>
          <a:xfrm rot="5400000">
            <a:off x="1143000" y="608013"/>
            <a:ext cx="6858000" cy="564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4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0162" t="-29" r="8309" b="4141"/>
          <a:stretch>
            <a:fillRect/>
          </a:stretch>
        </p:blipFill>
        <p:spPr>
          <a:xfrm rot="5400000">
            <a:off x="1143000" y="738188"/>
            <a:ext cx="6856413" cy="538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4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SA_43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08025"/>
            <a:ext cx="9144000" cy="544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028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орисоглебский МР - печатные материалы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олонтеры г. Гаврилов-Ям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олонтеры распространяют буклеты о тел. доверия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1475"/>
            <a:ext cx="9144000" cy="611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86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деты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нкурс детских рисунков Республика Татарстан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аграждение0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аграждение0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аграждение0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аграждение0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аграждение0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аграждение061_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аграждение065_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лакат-баннер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8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7545" t="5376" r="15998" b="6688"/>
          <a:stretch>
            <a:fillRect/>
          </a:stretch>
        </p:blipFill>
        <p:spPr>
          <a:xfrm>
            <a:off x="2165350" y="0"/>
            <a:ext cx="442287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7562" t="8000" r="10645" b="13251"/>
          <a:stretch>
            <a:fillRect/>
          </a:stretch>
        </p:blipFill>
        <p:spPr>
          <a:xfrm>
            <a:off x="57150" y="0"/>
            <a:ext cx="90281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08150" y="0"/>
            <a:ext cx="5727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4950" y="0"/>
            <a:ext cx="8672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ыбинский район DSC0406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87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01 Дорожка 1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:\01 Фонд\01-2 ДЕПАРТАМЕНТ РАЗВИТИЯ\01-3-4 ГРАНТЫ И КОНКУРСЫ\ГРАЖДАНСКОЕ ДОСТОИНСТВО\Семинары\Оренбург\DSCN21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"/>
            <a:ext cx="9144000" cy="68587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89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89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32091034_dsc_00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77813"/>
            <a:ext cx="9144000" cy="6300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1654</TotalTime>
  <Words>0</Words>
  <Application>Microsoft Office PowerPoint</Application>
  <PresentationFormat>Экран (4:3)</PresentationFormat>
  <Paragraphs>0</Paragraphs>
  <Slides>66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dsakharovskaya</dc:creator>
  <cp:lastModifiedBy>lbayborodova</cp:lastModifiedBy>
  <cp:revision>35</cp:revision>
  <dcterms:created xsi:type="dcterms:W3CDTF">2015-08-25T12:41:59Z</dcterms:created>
  <dcterms:modified xsi:type="dcterms:W3CDTF">2018-05-15T11:33:47Z</dcterms:modified>
</cp:coreProperties>
</file>